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2"/>
  </p:notesMasterIdLst>
  <p:sldIdLst>
    <p:sldId id="273" r:id="rId2"/>
    <p:sldId id="284" r:id="rId3"/>
    <p:sldId id="274" r:id="rId4"/>
    <p:sldId id="285" r:id="rId5"/>
    <p:sldId id="294" r:id="rId6"/>
    <p:sldId id="298" r:id="rId7"/>
    <p:sldId id="297" r:id="rId8"/>
    <p:sldId id="282" r:id="rId9"/>
    <p:sldId id="291" r:id="rId10"/>
    <p:sldId id="299" r:id="rId11"/>
  </p:sldIdLst>
  <p:sldSz cx="12192000" cy="6858000"/>
  <p:notesSz cx="6858000" cy="9144000"/>
  <p:embeddedFontLst>
    <p:embeddedFont>
      <p:font typeface="PingFang SC" panose="020B0400000000000000" pitchFamily="34" charset="-122"/>
      <p:regular r:id="rId13"/>
      <p:bold r:id="rId14"/>
    </p:embeddedFont>
    <p:embeddedFont>
      <p:font typeface="等线" panose="02010600030101010101" pitchFamily="2" charset="-122"/>
      <p:regular r:id="rId15"/>
      <p:bold r:id="rId16"/>
    </p:embeddedFont>
    <p:embeddedFont>
      <p:font typeface="微软雅黑" panose="020B0503020204020204" pitchFamily="34" charset="-122"/>
      <p:regular r:id="rId17"/>
      <p:bold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0" autoAdjust="0"/>
    <p:restoredTop sz="91233" autoAdjust="0"/>
  </p:normalViewPr>
  <p:slideViewPr>
    <p:cSldViewPr snapToGrid="0">
      <p:cViewPr varScale="1">
        <p:scale>
          <a:sx n="115" d="100"/>
          <a:sy n="115" d="100"/>
        </p:scale>
        <p:origin x="122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8C8C0B-E7A1-4E81-AB6F-6479A52F298B}" type="datetimeFigureOut">
              <a:rPr lang="zh-CN" altLang="en-US" smtClean="0"/>
              <a:t>2025/5/16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0A7FEF-E4FC-4DC9-B4DC-A4589F3A6D2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9724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>
              <a:spcBef>
                <a:spcPts val="600"/>
              </a:spcBef>
              <a:spcAft>
                <a:spcPts val="300"/>
              </a:spcAft>
              <a:buFont typeface="+mj-lt"/>
              <a:buNone/>
            </a:pPr>
            <a:endParaRPr lang="en-US" altLang="zh-CN" b="0" i="0" dirty="0">
              <a:effectLst/>
              <a:latin typeface="PingFang SC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A7FEF-E4FC-4DC9-B4DC-A4589F3A6D2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365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A7FEF-E4FC-4DC9-B4DC-A4589F3A6D2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152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>
              <a:spcBef>
                <a:spcPts val="600"/>
              </a:spcBef>
              <a:spcAft>
                <a:spcPts val="300"/>
              </a:spcAft>
              <a:buFont typeface="Arial" panose="020B0604020202020204" pitchFamily="34" charset="0"/>
              <a:buNone/>
            </a:pPr>
            <a:endParaRPr lang="zh-CN" altLang="en-US" b="0" i="0" dirty="0">
              <a:effectLst/>
              <a:latin typeface="PingFang SC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A7FEF-E4FC-4DC9-B4DC-A4589F3A6D2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568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A7FEF-E4FC-4DC9-B4DC-A4589F3A6D2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457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 rotWithShape="1">
          <a:blip r:embed="rId2"/>
          <a:srcRect l="14939" t="-331" r="309" b="27609"/>
          <a:stretch>
            <a:fillRect/>
          </a:stretch>
        </p:blipFill>
        <p:spPr>
          <a:xfrm>
            <a:off x="0" y="4925961"/>
            <a:ext cx="2251587" cy="193203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2387598" y="2130199"/>
            <a:ext cx="6105427" cy="1130146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 dirty="0"/>
              <a:t>单击此处</a:t>
            </a:r>
            <a:br>
              <a:rPr lang="en-US" altLang="zh-CN" dirty="0"/>
            </a:br>
            <a:r>
              <a:rPr lang="zh-CN" altLang="en-US" dirty="0"/>
              <a:t>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387599" y="3978670"/>
            <a:ext cx="2768863" cy="281576"/>
          </a:xfrm>
        </p:spPr>
        <p:txBody>
          <a:bodyPr>
            <a:normAutofit/>
          </a:bodyPr>
          <a:lstStyle>
            <a:lvl1pPr marL="0" indent="0" algn="l">
              <a:buNone/>
              <a:defRPr sz="1500" b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单击此处编辑姓名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9" name="任意多边形 25"/>
          <p:cNvSpPr/>
          <p:nvPr userDrawn="1"/>
        </p:nvSpPr>
        <p:spPr>
          <a:xfrm rot="10800000">
            <a:off x="3270515" y="1130300"/>
            <a:ext cx="8249973" cy="4597081"/>
          </a:xfrm>
          <a:custGeom>
            <a:avLst/>
            <a:gdLst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139756 h 4508626"/>
              <a:gd name="connsiteX3" fmla="*/ 6762786 w 6826313"/>
              <a:gd name="connsiteY3" fmla="*/ 2139756 h 4508626"/>
              <a:gd name="connsiteX4" fmla="*/ 0 w 6826313"/>
              <a:gd name="connsiteY4" fmla="*/ 0 h 4508626"/>
              <a:gd name="connsiteX5" fmla="*/ 6826313 w 6826313"/>
              <a:gd name="connsiteY5" fmla="*/ 0 h 4508626"/>
              <a:gd name="connsiteX6" fmla="*/ 6826313 w 6826313"/>
              <a:gd name="connsiteY6" fmla="*/ 959382 h 4508626"/>
              <a:gd name="connsiteX7" fmla="*/ 6762786 w 6826313"/>
              <a:gd name="connsiteY7" fmla="*/ 959382 h 4508626"/>
              <a:gd name="connsiteX8" fmla="*/ 6762786 w 6826313"/>
              <a:gd name="connsiteY8" fmla="*/ 63527 h 4508626"/>
              <a:gd name="connsiteX9" fmla="*/ 63527 w 6826313"/>
              <a:gd name="connsiteY9" fmla="*/ 63527 h 4508626"/>
              <a:gd name="connsiteX10" fmla="*/ 63527 w 6826313"/>
              <a:gd name="connsiteY10" fmla="*/ 4445099 h 4508626"/>
              <a:gd name="connsiteX11" fmla="*/ 6762786 w 6826313"/>
              <a:gd name="connsiteY11" fmla="*/ 4445099 h 4508626"/>
              <a:gd name="connsiteX12" fmla="*/ 6762786 w 6826313"/>
              <a:gd name="connsiteY12" fmla="*/ 3756057 h 4508626"/>
              <a:gd name="connsiteX13" fmla="*/ 6826313 w 6826313"/>
              <a:gd name="connsiteY13" fmla="*/ 3756057 h 4508626"/>
              <a:gd name="connsiteX14" fmla="*/ 6826313 w 6826313"/>
              <a:gd name="connsiteY14" fmla="*/ 4508626 h 4508626"/>
              <a:gd name="connsiteX15" fmla="*/ 0 w 6826313"/>
              <a:gd name="connsiteY15" fmla="*/ 4508626 h 4508626"/>
              <a:gd name="connsiteX0-1" fmla="*/ 6762786 w 6826313"/>
              <a:gd name="connsiteY0-2" fmla="*/ 1876457 h 4508626"/>
              <a:gd name="connsiteX1-3" fmla="*/ 6826313 w 6826313"/>
              <a:gd name="connsiteY1-4" fmla="*/ 1876457 h 4508626"/>
              <a:gd name="connsiteX2-5" fmla="*/ 6826313 w 6826313"/>
              <a:gd name="connsiteY2-6" fmla="*/ 2139756 h 4508626"/>
              <a:gd name="connsiteX3-7" fmla="*/ 6762786 w 6826313"/>
              <a:gd name="connsiteY3-8" fmla="*/ 2363957 h 4508626"/>
              <a:gd name="connsiteX4-9" fmla="*/ 6762786 w 6826313"/>
              <a:gd name="connsiteY4-10" fmla="*/ 1876457 h 4508626"/>
              <a:gd name="connsiteX5-11" fmla="*/ 0 w 6826313"/>
              <a:gd name="connsiteY5-12" fmla="*/ 0 h 4508626"/>
              <a:gd name="connsiteX6-13" fmla="*/ 6826313 w 6826313"/>
              <a:gd name="connsiteY6-14" fmla="*/ 0 h 4508626"/>
              <a:gd name="connsiteX7-15" fmla="*/ 6826313 w 6826313"/>
              <a:gd name="connsiteY7-16" fmla="*/ 959382 h 4508626"/>
              <a:gd name="connsiteX8-17" fmla="*/ 6762786 w 6826313"/>
              <a:gd name="connsiteY8-18" fmla="*/ 959382 h 4508626"/>
              <a:gd name="connsiteX9-19" fmla="*/ 6762786 w 6826313"/>
              <a:gd name="connsiteY9-20" fmla="*/ 63527 h 4508626"/>
              <a:gd name="connsiteX10-21" fmla="*/ 63527 w 6826313"/>
              <a:gd name="connsiteY10-22" fmla="*/ 63527 h 4508626"/>
              <a:gd name="connsiteX11-23" fmla="*/ 63527 w 6826313"/>
              <a:gd name="connsiteY11-24" fmla="*/ 4445099 h 4508626"/>
              <a:gd name="connsiteX12-25" fmla="*/ 6762786 w 6826313"/>
              <a:gd name="connsiteY12-26" fmla="*/ 4445099 h 4508626"/>
              <a:gd name="connsiteX13-27" fmla="*/ 6762786 w 6826313"/>
              <a:gd name="connsiteY13-28" fmla="*/ 3756057 h 4508626"/>
              <a:gd name="connsiteX14-29" fmla="*/ 6826313 w 6826313"/>
              <a:gd name="connsiteY14-30" fmla="*/ 3756057 h 4508626"/>
              <a:gd name="connsiteX15-31" fmla="*/ 6826313 w 6826313"/>
              <a:gd name="connsiteY15-32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  <a:gd name="connsiteX0-33" fmla="*/ 6762786 w 6826313"/>
              <a:gd name="connsiteY0-34" fmla="*/ 1876457 h 4508626"/>
              <a:gd name="connsiteX1-35" fmla="*/ 6826313 w 6826313"/>
              <a:gd name="connsiteY1-36" fmla="*/ 1876457 h 4508626"/>
              <a:gd name="connsiteX2-37" fmla="*/ 6826313 w 6826313"/>
              <a:gd name="connsiteY2-38" fmla="*/ 2401324 h 4508626"/>
              <a:gd name="connsiteX3-39" fmla="*/ 6762786 w 6826313"/>
              <a:gd name="connsiteY3-40" fmla="*/ 2363957 h 4508626"/>
              <a:gd name="connsiteX4-41" fmla="*/ 6762786 w 6826313"/>
              <a:gd name="connsiteY4-42" fmla="*/ 1876457 h 4508626"/>
              <a:gd name="connsiteX5-43" fmla="*/ 0 w 6826313"/>
              <a:gd name="connsiteY5-44" fmla="*/ 0 h 4508626"/>
              <a:gd name="connsiteX6-45" fmla="*/ 6826313 w 6826313"/>
              <a:gd name="connsiteY6-46" fmla="*/ 0 h 4508626"/>
              <a:gd name="connsiteX7-47" fmla="*/ 6826313 w 6826313"/>
              <a:gd name="connsiteY7-48" fmla="*/ 959382 h 4508626"/>
              <a:gd name="connsiteX8-49" fmla="*/ 6762786 w 6826313"/>
              <a:gd name="connsiteY8-50" fmla="*/ 959382 h 4508626"/>
              <a:gd name="connsiteX9-51" fmla="*/ 6762786 w 6826313"/>
              <a:gd name="connsiteY9-52" fmla="*/ 63527 h 4508626"/>
              <a:gd name="connsiteX10-53" fmla="*/ 63527 w 6826313"/>
              <a:gd name="connsiteY10-54" fmla="*/ 63527 h 4508626"/>
              <a:gd name="connsiteX11-55" fmla="*/ 63527 w 6826313"/>
              <a:gd name="connsiteY11-56" fmla="*/ 4445099 h 4508626"/>
              <a:gd name="connsiteX12-57" fmla="*/ 6762786 w 6826313"/>
              <a:gd name="connsiteY12-58" fmla="*/ 4445099 h 4508626"/>
              <a:gd name="connsiteX13-59" fmla="*/ 6762786 w 6826313"/>
              <a:gd name="connsiteY13-60" fmla="*/ 3756057 h 4508626"/>
              <a:gd name="connsiteX14-61" fmla="*/ 6826313 w 6826313"/>
              <a:gd name="connsiteY14-62" fmla="*/ 3756057 h 4508626"/>
              <a:gd name="connsiteX15-63" fmla="*/ 6826313 w 6826313"/>
              <a:gd name="connsiteY15-64" fmla="*/ 4508626 h 4508626"/>
              <a:gd name="connsiteX16-65" fmla="*/ 0 w 6826313"/>
              <a:gd name="connsiteY16-66" fmla="*/ 4508626 h 4508626"/>
              <a:gd name="connsiteX17-67" fmla="*/ 0 w 6826313"/>
              <a:gd name="connsiteY17-68" fmla="*/ 0 h 4508626"/>
              <a:gd name="connsiteX0-69" fmla="*/ 6762786 w 6826313"/>
              <a:gd name="connsiteY0-70" fmla="*/ 1876457 h 4508626"/>
              <a:gd name="connsiteX1-71" fmla="*/ 6826313 w 6826313"/>
              <a:gd name="connsiteY1-72" fmla="*/ 1876457 h 4508626"/>
              <a:gd name="connsiteX2-73" fmla="*/ 6826313 w 6826313"/>
              <a:gd name="connsiteY2-74" fmla="*/ 2401324 h 4508626"/>
              <a:gd name="connsiteX3-75" fmla="*/ 6762786 w 6826313"/>
              <a:gd name="connsiteY3-76" fmla="*/ 2363957 h 4508626"/>
              <a:gd name="connsiteX4-77" fmla="*/ 6762786 w 6826313"/>
              <a:gd name="connsiteY4-78" fmla="*/ 1876457 h 4508626"/>
              <a:gd name="connsiteX5-79" fmla="*/ 0 w 6826313"/>
              <a:gd name="connsiteY5-80" fmla="*/ 0 h 4508626"/>
              <a:gd name="connsiteX6-81" fmla="*/ 6826313 w 6826313"/>
              <a:gd name="connsiteY6-82" fmla="*/ 0 h 4508626"/>
              <a:gd name="connsiteX7-83" fmla="*/ 6826313 w 6826313"/>
              <a:gd name="connsiteY7-84" fmla="*/ 959382 h 4508626"/>
              <a:gd name="connsiteX8-85" fmla="*/ 6762786 w 6826313"/>
              <a:gd name="connsiteY8-86" fmla="*/ 959382 h 4508626"/>
              <a:gd name="connsiteX9-87" fmla="*/ 6762786 w 6826313"/>
              <a:gd name="connsiteY9-88" fmla="*/ 63527 h 4508626"/>
              <a:gd name="connsiteX10-89" fmla="*/ 63527 w 6826313"/>
              <a:gd name="connsiteY10-90" fmla="*/ 63527 h 4508626"/>
              <a:gd name="connsiteX11-91" fmla="*/ 63527 w 6826313"/>
              <a:gd name="connsiteY11-92" fmla="*/ 4445099 h 4508626"/>
              <a:gd name="connsiteX12-93" fmla="*/ 6762786 w 6826313"/>
              <a:gd name="connsiteY12-94" fmla="*/ 4445099 h 4508626"/>
              <a:gd name="connsiteX13-95" fmla="*/ 6762786 w 6826313"/>
              <a:gd name="connsiteY13-96" fmla="*/ 3544311 h 4508626"/>
              <a:gd name="connsiteX14-97" fmla="*/ 6826313 w 6826313"/>
              <a:gd name="connsiteY14-98" fmla="*/ 3756057 h 4508626"/>
              <a:gd name="connsiteX15-99" fmla="*/ 6826313 w 6826313"/>
              <a:gd name="connsiteY15-100" fmla="*/ 4508626 h 4508626"/>
              <a:gd name="connsiteX16-101" fmla="*/ 0 w 6826313"/>
              <a:gd name="connsiteY16-102" fmla="*/ 4508626 h 4508626"/>
              <a:gd name="connsiteX17-103" fmla="*/ 0 w 6826313"/>
              <a:gd name="connsiteY17-104" fmla="*/ 0 h 4508626"/>
              <a:gd name="connsiteX0-105" fmla="*/ 6762786 w 6826313"/>
              <a:gd name="connsiteY0-106" fmla="*/ 1876457 h 4508626"/>
              <a:gd name="connsiteX1-107" fmla="*/ 6826313 w 6826313"/>
              <a:gd name="connsiteY1-108" fmla="*/ 1876457 h 4508626"/>
              <a:gd name="connsiteX2-109" fmla="*/ 6826313 w 6826313"/>
              <a:gd name="connsiteY2-110" fmla="*/ 2401324 h 4508626"/>
              <a:gd name="connsiteX3-111" fmla="*/ 6762786 w 6826313"/>
              <a:gd name="connsiteY3-112" fmla="*/ 2363957 h 4508626"/>
              <a:gd name="connsiteX4-113" fmla="*/ 6762786 w 6826313"/>
              <a:gd name="connsiteY4-114" fmla="*/ 1876457 h 4508626"/>
              <a:gd name="connsiteX5-115" fmla="*/ 0 w 6826313"/>
              <a:gd name="connsiteY5-116" fmla="*/ 0 h 4508626"/>
              <a:gd name="connsiteX6-117" fmla="*/ 6826313 w 6826313"/>
              <a:gd name="connsiteY6-118" fmla="*/ 0 h 4508626"/>
              <a:gd name="connsiteX7-119" fmla="*/ 6826313 w 6826313"/>
              <a:gd name="connsiteY7-120" fmla="*/ 959382 h 4508626"/>
              <a:gd name="connsiteX8-121" fmla="*/ 6762786 w 6826313"/>
              <a:gd name="connsiteY8-122" fmla="*/ 959382 h 4508626"/>
              <a:gd name="connsiteX9-123" fmla="*/ 6762786 w 6826313"/>
              <a:gd name="connsiteY9-124" fmla="*/ 63527 h 4508626"/>
              <a:gd name="connsiteX10-125" fmla="*/ 63527 w 6826313"/>
              <a:gd name="connsiteY10-126" fmla="*/ 63527 h 4508626"/>
              <a:gd name="connsiteX11-127" fmla="*/ 63527 w 6826313"/>
              <a:gd name="connsiteY11-128" fmla="*/ 4445099 h 4508626"/>
              <a:gd name="connsiteX12-129" fmla="*/ 6762786 w 6826313"/>
              <a:gd name="connsiteY12-130" fmla="*/ 4445099 h 4508626"/>
              <a:gd name="connsiteX13-131" fmla="*/ 6762786 w 6826313"/>
              <a:gd name="connsiteY13-132" fmla="*/ 3544311 h 4508626"/>
              <a:gd name="connsiteX14-133" fmla="*/ 6821059 w 6826313"/>
              <a:gd name="connsiteY14-134" fmla="*/ 3600361 h 4508626"/>
              <a:gd name="connsiteX15-135" fmla="*/ 6826313 w 6826313"/>
              <a:gd name="connsiteY15-136" fmla="*/ 4508626 h 4508626"/>
              <a:gd name="connsiteX16-137" fmla="*/ 0 w 6826313"/>
              <a:gd name="connsiteY16-138" fmla="*/ 4508626 h 4508626"/>
              <a:gd name="connsiteX17-139" fmla="*/ 0 w 6826313"/>
              <a:gd name="connsiteY17-140" fmla="*/ 0 h 450862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65" y="connsiteY16-66"/>
              </a:cxn>
              <a:cxn ang="0">
                <a:pos x="connsiteX17-67" y="connsiteY17-68"/>
              </a:cxn>
            </a:cxnLst>
            <a:rect l="l" t="t" r="r" b="b"/>
            <a:pathLst>
              <a:path w="6826313" h="4508626">
                <a:moveTo>
                  <a:pt x="6762786" y="1876457"/>
                </a:moveTo>
                <a:lnTo>
                  <a:pt x="6826313" y="1876457"/>
                </a:lnTo>
                <a:lnTo>
                  <a:pt x="6826313" y="2401324"/>
                </a:lnTo>
                <a:cubicBezTo>
                  <a:pt x="6805137" y="2401324"/>
                  <a:pt x="6783962" y="2363957"/>
                  <a:pt x="6762786" y="2363957"/>
                </a:cubicBezTo>
                <a:lnTo>
                  <a:pt x="6762786" y="1876457"/>
                </a:lnTo>
                <a:close/>
                <a:moveTo>
                  <a:pt x="0" y="0"/>
                </a:moveTo>
                <a:lnTo>
                  <a:pt x="6826313" y="0"/>
                </a:lnTo>
                <a:lnTo>
                  <a:pt x="6826313" y="959382"/>
                </a:lnTo>
                <a:lnTo>
                  <a:pt x="6762786" y="959382"/>
                </a:lnTo>
                <a:lnTo>
                  <a:pt x="6762786" y="63527"/>
                </a:lnTo>
                <a:lnTo>
                  <a:pt x="63527" y="63527"/>
                </a:lnTo>
                <a:lnTo>
                  <a:pt x="63527" y="4445099"/>
                </a:lnTo>
                <a:lnTo>
                  <a:pt x="6762786" y="4445099"/>
                </a:lnTo>
                <a:lnTo>
                  <a:pt x="6762786" y="3544311"/>
                </a:lnTo>
                <a:lnTo>
                  <a:pt x="6821059" y="3600361"/>
                </a:lnTo>
                <a:cubicBezTo>
                  <a:pt x="6822810" y="3903116"/>
                  <a:pt x="6824562" y="4205871"/>
                  <a:pt x="6826313" y="4508626"/>
                </a:cubicBezTo>
                <a:lnTo>
                  <a:pt x="0" y="45086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2"/>
          </p:nvPr>
        </p:nvSpPr>
        <p:spPr>
          <a:xfrm>
            <a:off x="658813" y="626314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2389559" y="4369292"/>
            <a:ext cx="2766903" cy="317669"/>
          </a:xfrm>
        </p:spPr>
        <p:txBody>
          <a:bodyPr/>
          <a:lstStyle>
            <a:lvl1pPr marL="0" indent="0">
              <a:buNone/>
              <a:defRPr sz="1500" b="0"/>
            </a:lvl1pPr>
          </a:lstStyle>
          <a:p>
            <a:pPr lvl="0"/>
            <a:r>
              <a:rPr lang="zh-CN" altLang="en-US" dirty="0"/>
              <a:t>单击此处编辑单位或日期</a:t>
            </a:r>
          </a:p>
        </p:txBody>
      </p:sp>
    </p:spTree>
    <p:extLst>
      <p:ext uri="{BB962C8B-B14F-4D97-AF65-F5344CB8AC3E}">
        <p14:creationId xmlns:p14="http://schemas.microsoft.com/office/powerpoint/2010/main" val="3637909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板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r="43193"/>
          <a:stretch>
            <a:fillRect/>
          </a:stretch>
        </p:blipFill>
        <p:spPr>
          <a:xfrm>
            <a:off x="9237869" y="1052513"/>
            <a:ext cx="2954132" cy="52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374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r="43193"/>
          <a:stretch>
            <a:fillRect/>
          </a:stretch>
        </p:blipFill>
        <p:spPr>
          <a:xfrm>
            <a:off x="9237869" y="1052513"/>
            <a:ext cx="2954132" cy="520033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0" y="2891770"/>
            <a:ext cx="4588562" cy="53723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0" y="3618502"/>
            <a:ext cx="4588562" cy="1019485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tx1">
                    <a:tint val="75000"/>
                  </a:schemeClr>
                </a:solidFill>
                <a:latin typeface="+mj-ea"/>
                <a:ea typeface="+mj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518109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r="43193"/>
          <a:stretch>
            <a:fillRect/>
          </a:stretch>
        </p:blipFill>
        <p:spPr>
          <a:xfrm>
            <a:off x="11028320" y="4809503"/>
            <a:ext cx="1163680" cy="2048497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5" name="页脚占位符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228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/>
          <a:srcRect r="43193"/>
          <a:stretch>
            <a:fillRect/>
          </a:stretch>
        </p:blipFill>
        <p:spPr>
          <a:xfrm>
            <a:off x="11028320" y="4809503"/>
            <a:ext cx="1163680" cy="20484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1D2E-5690-4C9D-A84F-76BBD1AD9F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9799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/>
          <a:srcRect r="43193"/>
          <a:stretch>
            <a:fillRect/>
          </a:stretch>
        </p:blipFill>
        <p:spPr>
          <a:xfrm>
            <a:off x="9237869" y="1052513"/>
            <a:ext cx="2954132" cy="520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959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结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 userDrawn="1"/>
        </p:nvGrpSpPr>
        <p:grpSpPr>
          <a:xfrm rot="19976833">
            <a:off x="677043" y="138257"/>
            <a:ext cx="6581166" cy="6581166"/>
            <a:chOff x="1337912" y="7055318"/>
            <a:chExt cx="4273616" cy="4273616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1" t="2701" r="2778" b="2973"/>
            <a:stretch>
              <a:fillRect/>
            </a:stretch>
          </p:blipFill>
          <p:spPr>
            <a:xfrm>
              <a:off x="1337912" y="7064942"/>
              <a:ext cx="4273616" cy="4254367"/>
            </a:xfrm>
            <a:prstGeom prst="ellipse">
              <a:avLst/>
            </a:prstGeom>
          </p:spPr>
        </p:pic>
        <p:sp>
          <p:nvSpPr>
            <p:cNvPr id="13" name="椭圆 12"/>
            <p:cNvSpPr/>
            <p:nvPr userDrawn="1"/>
          </p:nvSpPr>
          <p:spPr>
            <a:xfrm>
              <a:off x="1337912" y="7055317"/>
              <a:ext cx="4273616" cy="4273616"/>
            </a:xfrm>
            <a:prstGeom prst="ellipse">
              <a:avLst/>
            </a:prstGeom>
            <a:solidFill>
              <a:schemeClr val="bg1">
                <a:alpha val="94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2387598" y="2391494"/>
            <a:ext cx="5134992" cy="719861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 dirty="0"/>
              <a:t>恳请指正</a:t>
            </a:r>
          </a:p>
        </p:txBody>
      </p:sp>
      <p:sp>
        <p:nvSpPr>
          <p:cNvPr id="9" name="任意多边形 25"/>
          <p:cNvSpPr/>
          <p:nvPr userDrawn="1"/>
        </p:nvSpPr>
        <p:spPr>
          <a:xfrm rot="10800000">
            <a:off x="3262047" y="1130300"/>
            <a:ext cx="8258441" cy="4597081"/>
          </a:xfrm>
          <a:custGeom>
            <a:avLst/>
            <a:gdLst>
              <a:gd name="connsiteX0" fmla="*/ 6762786 w 6826313"/>
              <a:gd name="connsiteY0" fmla="*/ 1876457 h 4508626"/>
              <a:gd name="connsiteX1" fmla="*/ 6826313 w 6826313"/>
              <a:gd name="connsiteY1" fmla="*/ 1876457 h 4508626"/>
              <a:gd name="connsiteX2" fmla="*/ 6826313 w 6826313"/>
              <a:gd name="connsiteY2" fmla="*/ 2139756 h 4508626"/>
              <a:gd name="connsiteX3" fmla="*/ 6762786 w 6826313"/>
              <a:gd name="connsiteY3" fmla="*/ 2139756 h 4508626"/>
              <a:gd name="connsiteX4" fmla="*/ 0 w 6826313"/>
              <a:gd name="connsiteY4" fmla="*/ 0 h 4508626"/>
              <a:gd name="connsiteX5" fmla="*/ 6826313 w 6826313"/>
              <a:gd name="connsiteY5" fmla="*/ 0 h 4508626"/>
              <a:gd name="connsiteX6" fmla="*/ 6826313 w 6826313"/>
              <a:gd name="connsiteY6" fmla="*/ 959382 h 4508626"/>
              <a:gd name="connsiteX7" fmla="*/ 6762786 w 6826313"/>
              <a:gd name="connsiteY7" fmla="*/ 959382 h 4508626"/>
              <a:gd name="connsiteX8" fmla="*/ 6762786 w 6826313"/>
              <a:gd name="connsiteY8" fmla="*/ 63527 h 4508626"/>
              <a:gd name="connsiteX9" fmla="*/ 63527 w 6826313"/>
              <a:gd name="connsiteY9" fmla="*/ 63527 h 4508626"/>
              <a:gd name="connsiteX10" fmla="*/ 63527 w 6826313"/>
              <a:gd name="connsiteY10" fmla="*/ 4445099 h 4508626"/>
              <a:gd name="connsiteX11" fmla="*/ 6762786 w 6826313"/>
              <a:gd name="connsiteY11" fmla="*/ 4445099 h 4508626"/>
              <a:gd name="connsiteX12" fmla="*/ 6762786 w 6826313"/>
              <a:gd name="connsiteY12" fmla="*/ 3756057 h 4508626"/>
              <a:gd name="connsiteX13" fmla="*/ 6826313 w 6826313"/>
              <a:gd name="connsiteY13" fmla="*/ 3756057 h 4508626"/>
              <a:gd name="connsiteX14" fmla="*/ 6826313 w 6826313"/>
              <a:gd name="connsiteY14" fmla="*/ 4508626 h 4508626"/>
              <a:gd name="connsiteX15" fmla="*/ 0 w 6826313"/>
              <a:gd name="connsiteY15" fmla="*/ 4508626 h 4508626"/>
              <a:gd name="connsiteX0-1" fmla="*/ 6762786 w 6826313"/>
              <a:gd name="connsiteY0-2" fmla="*/ 1876457 h 4508626"/>
              <a:gd name="connsiteX1-3" fmla="*/ 6826313 w 6826313"/>
              <a:gd name="connsiteY1-4" fmla="*/ 1876457 h 4508626"/>
              <a:gd name="connsiteX2-5" fmla="*/ 6826313 w 6826313"/>
              <a:gd name="connsiteY2-6" fmla="*/ 2476058 h 4508626"/>
              <a:gd name="connsiteX3-7" fmla="*/ 6762786 w 6826313"/>
              <a:gd name="connsiteY3-8" fmla="*/ 2139756 h 4508626"/>
              <a:gd name="connsiteX4-9" fmla="*/ 6762786 w 6826313"/>
              <a:gd name="connsiteY4-10" fmla="*/ 1876457 h 4508626"/>
              <a:gd name="connsiteX5-11" fmla="*/ 0 w 6826313"/>
              <a:gd name="connsiteY5-12" fmla="*/ 0 h 4508626"/>
              <a:gd name="connsiteX6-13" fmla="*/ 6826313 w 6826313"/>
              <a:gd name="connsiteY6-14" fmla="*/ 0 h 4508626"/>
              <a:gd name="connsiteX7-15" fmla="*/ 6826313 w 6826313"/>
              <a:gd name="connsiteY7-16" fmla="*/ 959382 h 4508626"/>
              <a:gd name="connsiteX8-17" fmla="*/ 6762786 w 6826313"/>
              <a:gd name="connsiteY8-18" fmla="*/ 959382 h 4508626"/>
              <a:gd name="connsiteX9-19" fmla="*/ 6762786 w 6826313"/>
              <a:gd name="connsiteY9-20" fmla="*/ 63527 h 4508626"/>
              <a:gd name="connsiteX10-21" fmla="*/ 63527 w 6826313"/>
              <a:gd name="connsiteY10-22" fmla="*/ 63527 h 4508626"/>
              <a:gd name="connsiteX11-23" fmla="*/ 63527 w 6826313"/>
              <a:gd name="connsiteY11-24" fmla="*/ 4445099 h 4508626"/>
              <a:gd name="connsiteX12-25" fmla="*/ 6762786 w 6826313"/>
              <a:gd name="connsiteY12-26" fmla="*/ 4445099 h 4508626"/>
              <a:gd name="connsiteX13-27" fmla="*/ 6762786 w 6826313"/>
              <a:gd name="connsiteY13-28" fmla="*/ 3756057 h 4508626"/>
              <a:gd name="connsiteX14-29" fmla="*/ 6826313 w 6826313"/>
              <a:gd name="connsiteY14-30" fmla="*/ 3756057 h 4508626"/>
              <a:gd name="connsiteX15-31" fmla="*/ 6826313 w 6826313"/>
              <a:gd name="connsiteY15-32" fmla="*/ 4508626 h 4508626"/>
              <a:gd name="connsiteX16" fmla="*/ 0 w 6826313"/>
              <a:gd name="connsiteY16" fmla="*/ 4508626 h 4508626"/>
              <a:gd name="connsiteX17" fmla="*/ 0 w 6826313"/>
              <a:gd name="connsiteY17" fmla="*/ 0 h 4508626"/>
              <a:gd name="connsiteX0-33" fmla="*/ 6762786 w 6826313"/>
              <a:gd name="connsiteY0-34" fmla="*/ 1876457 h 4508626"/>
              <a:gd name="connsiteX1-35" fmla="*/ 6826313 w 6826313"/>
              <a:gd name="connsiteY1-36" fmla="*/ 1876457 h 4508626"/>
              <a:gd name="connsiteX2-37" fmla="*/ 6826313 w 6826313"/>
              <a:gd name="connsiteY2-38" fmla="*/ 2476058 h 4508626"/>
              <a:gd name="connsiteX3-39" fmla="*/ 6762786 w 6826313"/>
              <a:gd name="connsiteY3-40" fmla="*/ 2455298 h 4508626"/>
              <a:gd name="connsiteX4-41" fmla="*/ 6762786 w 6826313"/>
              <a:gd name="connsiteY4-42" fmla="*/ 1876457 h 4508626"/>
              <a:gd name="connsiteX5-43" fmla="*/ 0 w 6826313"/>
              <a:gd name="connsiteY5-44" fmla="*/ 0 h 4508626"/>
              <a:gd name="connsiteX6-45" fmla="*/ 6826313 w 6826313"/>
              <a:gd name="connsiteY6-46" fmla="*/ 0 h 4508626"/>
              <a:gd name="connsiteX7-47" fmla="*/ 6826313 w 6826313"/>
              <a:gd name="connsiteY7-48" fmla="*/ 959382 h 4508626"/>
              <a:gd name="connsiteX8-49" fmla="*/ 6762786 w 6826313"/>
              <a:gd name="connsiteY8-50" fmla="*/ 959382 h 4508626"/>
              <a:gd name="connsiteX9-51" fmla="*/ 6762786 w 6826313"/>
              <a:gd name="connsiteY9-52" fmla="*/ 63527 h 4508626"/>
              <a:gd name="connsiteX10-53" fmla="*/ 63527 w 6826313"/>
              <a:gd name="connsiteY10-54" fmla="*/ 63527 h 4508626"/>
              <a:gd name="connsiteX11-55" fmla="*/ 63527 w 6826313"/>
              <a:gd name="connsiteY11-56" fmla="*/ 4445099 h 4508626"/>
              <a:gd name="connsiteX12-57" fmla="*/ 6762786 w 6826313"/>
              <a:gd name="connsiteY12-58" fmla="*/ 4445099 h 4508626"/>
              <a:gd name="connsiteX13-59" fmla="*/ 6762786 w 6826313"/>
              <a:gd name="connsiteY13-60" fmla="*/ 3756057 h 4508626"/>
              <a:gd name="connsiteX14-61" fmla="*/ 6826313 w 6826313"/>
              <a:gd name="connsiteY14-62" fmla="*/ 3756057 h 4508626"/>
              <a:gd name="connsiteX15-63" fmla="*/ 6826313 w 6826313"/>
              <a:gd name="connsiteY15-64" fmla="*/ 4508626 h 4508626"/>
              <a:gd name="connsiteX16-65" fmla="*/ 0 w 6826313"/>
              <a:gd name="connsiteY16-66" fmla="*/ 4508626 h 4508626"/>
              <a:gd name="connsiteX17-67" fmla="*/ 0 w 6826313"/>
              <a:gd name="connsiteY17-68" fmla="*/ 0 h 4508626"/>
              <a:gd name="connsiteX0-69" fmla="*/ 6762786 w 6826313"/>
              <a:gd name="connsiteY0-70" fmla="*/ 1876457 h 4508626"/>
              <a:gd name="connsiteX1-71" fmla="*/ 6826313 w 6826313"/>
              <a:gd name="connsiteY1-72" fmla="*/ 1876457 h 4508626"/>
              <a:gd name="connsiteX2-73" fmla="*/ 6826313 w 6826313"/>
              <a:gd name="connsiteY2-74" fmla="*/ 2476058 h 4508626"/>
              <a:gd name="connsiteX3-75" fmla="*/ 6762786 w 6826313"/>
              <a:gd name="connsiteY3-76" fmla="*/ 2476058 h 4508626"/>
              <a:gd name="connsiteX4-77" fmla="*/ 6762786 w 6826313"/>
              <a:gd name="connsiteY4-78" fmla="*/ 1876457 h 4508626"/>
              <a:gd name="connsiteX5-79" fmla="*/ 0 w 6826313"/>
              <a:gd name="connsiteY5-80" fmla="*/ 0 h 4508626"/>
              <a:gd name="connsiteX6-81" fmla="*/ 6826313 w 6826313"/>
              <a:gd name="connsiteY6-82" fmla="*/ 0 h 4508626"/>
              <a:gd name="connsiteX7-83" fmla="*/ 6826313 w 6826313"/>
              <a:gd name="connsiteY7-84" fmla="*/ 959382 h 4508626"/>
              <a:gd name="connsiteX8-85" fmla="*/ 6762786 w 6826313"/>
              <a:gd name="connsiteY8-86" fmla="*/ 959382 h 4508626"/>
              <a:gd name="connsiteX9-87" fmla="*/ 6762786 w 6826313"/>
              <a:gd name="connsiteY9-88" fmla="*/ 63527 h 4508626"/>
              <a:gd name="connsiteX10-89" fmla="*/ 63527 w 6826313"/>
              <a:gd name="connsiteY10-90" fmla="*/ 63527 h 4508626"/>
              <a:gd name="connsiteX11-91" fmla="*/ 63527 w 6826313"/>
              <a:gd name="connsiteY11-92" fmla="*/ 4445099 h 4508626"/>
              <a:gd name="connsiteX12-93" fmla="*/ 6762786 w 6826313"/>
              <a:gd name="connsiteY12-94" fmla="*/ 4445099 h 4508626"/>
              <a:gd name="connsiteX13-95" fmla="*/ 6762786 w 6826313"/>
              <a:gd name="connsiteY13-96" fmla="*/ 3756057 h 4508626"/>
              <a:gd name="connsiteX14-97" fmla="*/ 6826313 w 6826313"/>
              <a:gd name="connsiteY14-98" fmla="*/ 3756057 h 4508626"/>
              <a:gd name="connsiteX15-99" fmla="*/ 6826313 w 6826313"/>
              <a:gd name="connsiteY15-100" fmla="*/ 4508626 h 4508626"/>
              <a:gd name="connsiteX16-101" fmla="*/ 0 w 6826313"/>
              <a:gd name="connsiteY16-102" fmla="*/ 4508626 h 4508626"/>
              <a:gd name="connsiteX17-103" fmla="*/ 0 w 6826313"/>
              <a:gd name="connsiteY17-104" fmla="*/ 0 h 4508626"/>
              <a:gd name="connsiteX0-105" fmla="*/ 6762786 w 6826313"/>
              <a:gd name="connsiteY0-106" fmla="*/ 1876457 h 4508626"/>
              <a:gd name="connsiteX1-107" fmla="*/ 6826313 w 6826313"/>
              <a:gd name="connsiteY1-108" fmla="*/ 1876457 h 4508626"/>
              <a:gd name="connsiteX2-109" fmla="*/ 6826313 w 6826313"/>
              <a:gd name="connsiteY2-110" fmla="*/ 2476058 h 4508626"/>
              <a:gd name="connsiteX3-111" fmla="*/ 6762786 w 6826313"/>
              <a:gd name="connsiteY3-112" fmla="*/ 2476058 h 4508626"/>
              <a:gd name="connsiteX4-113" fmla="*/ 6762786 w 6826313"/>
              <a:gd name="connsiteY4-114" fmla="*/ 1876457 h 4508626"/>
              <a:gd name="connsiteX5-115" fmla="*/ 0 w 6826313"/>
              <a:gd name="connsiteY5-116" fmla="*/ 0 h 4508626"/>
              <a:gd name="connsiteX6-117" fmla="*/ 6826313 w 6826313"/>
              <a:gd name="connsiteY6-118" fmla="*/ 0 h 4508626"/>
              <a:gd name="connsiteX7-119" fmla="*/ 6826313 w 6826313"/>
              <a:gd name="connsiteY7-120" fmla="*/ 959382 h 4508626"/>
              <a:gd name="connsiteX8-121" fmla="*/ 6762786 w 6826313"/>
              <a:gd name="connsiteY8-122" fmla="*/ 959382 h 4508626"/>
              <a:gd name="connsiteX9-123" fmla="*/ 6762786 w 6826313"/>
              <a:gd name="connsiteY9-124" fmla="*/ 63527 h 4508626"/>
              <a:gd name="connsiteX10-125" fmla="*/ 63527 w 6826313"/>
              <a:gd name="connsiteY10-126" fmla="*/ 63527 h 4508626"/>
              <a:gd name="connsiteX11-127" fmla="*/ 63527 w 6826313"/>
              <a:gd name="connsiteY11-128" fmla="*/ 4445099 h 4508626"/>
              <a:gd name="connsiteX12-129" fmla="*/ 6762786 w 6826313"/>
              <a:gd name="connsiteY12-130" fmla="*/ 4445099 h 4508626"/>
              <a:gd name="connsiteX13-131" fmla="*/ 6762786 w 6826313"/>
              <a:gd name="connsiteY13-132" fmla="*/ 3403147 h 4508626"/>
              <a:gd name="connsiteX14-133" fmla="*/ 6826313 w 6826313"/>
              <a:gd name="connsiteY14-134" fmla="*/ 3756057 h 4508626"/>
              <a:gd name="connsiteX15-135" fmla="*/ 6826313 w 6826313"/>
              <a:gd name="connsiteY15-136" fmla="*/ 4508626 h 4508626"/>
              <a:gd name="connsiteX16-137" fmla="*/ 0 w 6826313"/>
              <a:gd name="connsiteY16-138" fmla="*/ 4508626 h 4508626"/>
              <a:gd name="connsiteX17-139" fmla="*/ 0 w 6826313"/>
              <a:gd name="connsiteY17-140" fmla="*/ 0 h 4508626"/>
              <a:gd name="connsiteX0-141" fmla="*/ 6762786 w 6829816"/>
              <a:gd name="connsiteY0-142" fmla="*/ 1876457 h 4508626"/>
              <a:gd name="connsiteX1-143" fmla="*/ 6826313 w 6829816"/>
              <a:gd name="connsiteY1-144" fmla="*/ 1876457 h 4508626"/>
              <a:gd name="connsiteX2-145" fmla="*/ 6826313 w 6829816"/>
              <a:gd name="connsiteY2-146" fmla="*/ 2476058 h 4508626"/>
              <a:gd name="connsiteX3-147" fmla="*/ 6762786 w 6829816"/>
              <a:gd name="connsiteY3-148" fmla="*/ 2476058 h 4508626"/>
              <a:gd name="connsiteX4-149" fmla="*/ 6762786 w 6829816"/>
              <a:gd name="connsiteY4-150" fmla="*/ 1876457 h 4508626"/>
              <a:gd name="connsiteX5-151" fmla="*/ 0 w 6829816"/>
              <a:gd name="connsiteY5-152" fmla="*/ 0 h 4508626"/>
              <a:gd name="connsiteX6-153" fmla="*/ 6826313 w 6829816"/>
              <a:gd name="connsiteY6-154" fmla="*/ 0 h 4508626"/>
              <a:gd name="connsiteX7-155" fmla="*/ 6826313 w 6829816"/>
              <a:gd name="connsiteY7-156" fmla="*/ 959382 h 4508626"/>
              <a:gd name="connsiteX8-157" fmla="*/ 6762786 w 6829816"/>
              <a:gd name="connsiteY8-158" fmla="*/ 959382 h 4508626"/>
              <a:gd name="connsiteX9-159" fmla="*/ 6762786 w 6829816"/>
              <a:gd name="connsiteY9-160" fmla="*/ 63527 h 4508626"/>
              <a:gd name="connsiteX10-161" fmla="*/ 63527 w 6829816"/>
              <a:gd name="connsiteY10-162" fmla="*/ 63527 h 4508626"/>
              <a:gd name="connsiteX11-163" fmla="*/ 63527 w 6829816"/>
              <a:gd name="connsiteY11-164" fmla="*/ 4445099 h 4508626"/>
              <a:gd name="connsiteX12-165" fmla="*/ 6762786 w 6829816"/>
              <a:gd name="connsiteY12-166" fmla="*/ 4445099 h 4508626"/>
              <a:gd name="connsiteX13-167" fmla="*/ 6762786 w 6829816"/>
              <a:gd name="connsiteY13-168" fmla="*/ 3403147 h 4508626"/>
              <a:gd name="connsiteX14-169" fmla="*/ 6829816 w 6829816"/>
              <a:gd name="connsiteY14-170" fmla="*/ 3415603 h 4508626"/>
              <a:gd name="connsiteX15-171" fmla="*/ 6826313 w 6829816"/>
              <a:gd name="connsiteY15-172" fmla="*/ 4508626 h 4508626"/>
              <a:gd name="connsiteX16-173" fmla="*/ 0 w 6829816"/>
              <a:gd name="connsiteY16-174" fmla="*/ 4508626 h 4508626"/>
              <a:gd name="connsiteX17-175" fmla="*/ 0 w 6829816"/>
              <a:gd name="connsiteY17-176" fmla="*/ 0 h 4508626"/>
              <a:gd name="connsiteX0-177" fmla="*/ 6762786 w 6833319"/>
              <a:gd name="connsiteY0-178" fmla="*/ 1876457 h 4508626"/>
              <a:gd name="connsiteX1-179" fmla="*/ 6826313 w 6833319"/>
              <a:gd name="connsiteY1-180" fmla="*/ 1876457 h 4508626"/>
              <a:gd name="connsiteX2-181" fmla="*/ 6826313 w 6833319"/>
              <a:gd name="connsiteY2-182" fmla="*/ 2476058 h 4508626"/>
              <a:gd name="connsiteX3-183" fmla="*/ 6762786 w 6833319"/>
              <a:gd name="connsiteY3-184" fmla="*/ 2476058 h 4508626"/>
              <a:gd name="connsiteX4-185" fmla="*/ 6762786 w 6833319"/>
              <a:gd name="connsiteY4-186" fmla="*/ 1876457 h 4508626"/>
              <a:gd name="connsiteX5-187" fmla="*/ 0 w 6833319"/>
              <a:gd name="connsiteY5-188" fmla="*/ 0 h 4508626"/>
              <a:gd name="connsiteX6-189" fmla="*/ 6826313 w 6833319"/>
              <a:gd name="connsiteY6-190" fmla="*/ 0 h 4508626"/>
              <a:gd name="connsiteX7-191" fmla="*/ 6826313 w 6833319"/>
              <a:gd name="connsiteY7-192" fmla="*/ 959382 h 4508626"/>
              <a:gd name="connsiteX8-193" fmla="*/ 6762786 w 6833319"/>
              <a:gd name="connsiteY8-194" fmla="*/ 959382 h 4508626"/>
              <a:gd name="connsiteX9-195" fmla="*/ 6762786 w 6833319"/>
              <a:gd name="connsiteY9-196" fmla="*/ 63527 h 4508626"/>
              <a:gd name="connsiteX10-197" fmla="*/ 63527 w 6833319"/>
              <a:gd name="connsiteY10-198" fmla="*/ 63527 h 4508626"/>
              <a:gd name="connsiteX11-199" fmla="*/ 63527 w 6833319"/>
              <a:gd name="connsiteY11-200" fmla="*/ 4445099 h 4508626"/>
              <a:gd name="connsiteX12-201" fmla="*/ 6762786 w 6833319"/>
              <a:gd name="connsiteY12-202" fmla="*/ 4445099 h 4508626"/>
              <a:gd name="connsiteX13-203" fmla="*/ 6762786 w 6833319"/>
              <a:gd name="connsiteY13-204" fmla="*/ 3403147 h 4508626"/>
              <a:gd name="connsiteX14-205" fmla="*/ 6833319 w 6833319"/>
              <a:gd name="connsiteY14-206" fmla="*/ 3394844 h 4508626"/>
              <a:gd name="connsiteX15-207" fmla="*/ 6826313 w 6833319"/>
              <a:gd name="connsiteY15-208" fmla="*/ 4508626 h 4508626"/>
              <a:gd name="connsiteX16-209" fmla="*/ 0 w 6833319"/>
              <a:gd name="connsiteY16-210" fmla="*/ 4508626 h 4508626"/>
              <a:gd name="connsiteX17-211" fmla="*/ 0 w 6833319"/>
              <a:gd name="connsiteY17-212" fmla="*/ 0 h 450862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65" y="connsiteY16-66"/>
              </a:cxn>
              <a:cxn ang="0">
                <a:pos x="connsiteX17-67" y="connsiteY17-68"/>
              </a:cxn>
            </a:cxnLst>
            <a:rect l="l" t="t" r="r" b="b"/>
            <a:pathLst>
              <a:path w="6833319" h="4508626">
                <a:moveTo>
                  <a:pt x="6762786" y="1876457"/>
                </a:moveTo>
                <a:lnTo>
                  <a:pt x="6826313" y="1876457"/>
                </a:lnTo>
                <a:lnTo>
                  <a:pt x="6826313" y="2476058"/>
                </a:lnTo>
                <a:lnTo>
                  <a:pt x="6762786" y="2476058"/>
                </a:lnTo>
                <a:lnTo>
                  <a:pt x="6762786" y="1876457"/>
                </a:lnTo>
                <a:close/>
                <a:moveTo>
                  <a:pt x="0" y="0"/>
                </a:moveTo>
                <a:lnTo>
                  <a:pt x="6826313" y="0"/>
                </a:lnTo>
                <a:lnTo>
                  <a:pt x="6826313" y="959382"/>
                </a:lnTo>
                <a:lnTo>
                  <a:pt x="6762786" y="959382"/>
                </a:lnTo>
                <a:lnTo>
                  <a:pt x="6762786" y="63527"/>
                </a:lnTo>
                <a:lnTo>
                  <a:pt x="63527" y="63527"/>
                </a:lnTo>
                <a:lnTo>
                  <a:pt x="63527" y="4445099"/>
                </a:lnTo>
                <a:lnTo>
                  <a:pt x="6762786" y="4445099"/>
                </a:lnTo>
                <a:lnTo>
                  <a:pt x="6762786" y="3403147"/>
                </a:lnTo>
                <a:lnTo>
                  <a:pt x="6833319" y="3394844"/>
                </a:lnTo>
                <a:cubicBezTo>
                  <a:pt x="6832151" y="3759185"/>
                  <a:pt x="6827481" y="4144285"/>
                  <a:pt x="6826313" y="4508626"/>
                </a:cubicBezTo>
                <a:lnTo>
                  <a:pt x="0" y="450862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2"/>
          </p:nvPr>
        </p:nvSpPr>
        <p:spPr>
          <a:xfrm>
            <a:off x="658813" y="6246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4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387599" y="3978669"/>
            <a:ext cx="2768863" cy="310527"/>
          </a:xfrm>
        </p:spPr>
        <p:txBody>
          <a:bodyPr>
            <a:normAutofit/>
          </a:bodyPr>
          <a:lstStyle>
            <a:lvl1pPr marL="0" indent="0" algn="l">
              <a:buNone/>
              <a:defRPr sz="1500" b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单击此处编辑姓名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2389559" y="4369292"/>
            <a:ext cx="2766903" cy="317669"/>
          </a:xfrm>
        </p:spPr>
        <p:txBody>
          <a:bodyPr/>
          <a:lstStyle>
            <a:lvl1pPr marL="0" indent="0">
              <a:buNone/>
              <a:defRPr sz="1500" b="0"/>
            </a:lvl1pPr>
          </a:lstStyle>
          <a:p>
            <a:pPr lvl="0"/>
            <a:r>
              <a:rPr lang="zh-CN" altLang="en-US" dirty="0"/>
              <a:t>单击此处编辑单位或日期</a:t>
            </a:r>
          </a:p>
        </p:txBody>
      </p:sp>
    </p:spTree>
    <p:extLst>
      <p:ext uri="{BB962C8B-B14F-4D97-AF65-F5344CB8AC3E}">
        <p14:creationId xmlns:p14="http://schemas.microsoft.com/office/powerpoint/2010/main" val="2400790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58812" y="365126"/>
            <a:ext cx="10874375" cy="6873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8812" y="1129287"/>
            <a:ext cx="10874375" cy="5040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58813" y="6246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2388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38876"/>
            <a:ext cx="2922587" cy="3726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61D2E-5690-4C9D-A84F-76BBD1AD9F3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 flipV="1">
            <a:off x="658813" y="1052514"/>
            <a:ext cx="10874375" cy="1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215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72562" y="1970497"/>
            <a:ext cx="8984756" cy="1204637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effectLst/>
                <a:latin typeface="+mj-lt"/>
                <a:ea typeface="微软雅黑" panose="020B0503020204020204" pitchFamily="34" charset="-122"/>
              </a:rPr>
              <a:t>Intelligent Curtain Wall System Architecture, Operation</a:t>
            </a:r>
            <a:br>
              <a:rPr lang="en-US" altLang="zh-CN" sz="2400" b="1" dirty="0">
                <a:effectLst/>
                <a:latin typeface="+mj-lt"/>
                <a:ea typeface="微软雅黑" panose="020B0503020204020204" pitchFamily="34" charset="-122"/>
              </a:rPr>
            </a:br>
            <a:r>
              <a:rPr lang="en-US" altLang="zh-CN" sz="2400" b="1" dirty="0">
                <a:effectLst/>
                <a:latin typeface="+mj-lt"/>
                <a:ea typeface="微软雅黑" panose="020B0503020204020204" pitchFamily="34" charset="-122"/>
              </a:rPr>
              <a:t>and Maintenance, and Dataset Management Platform</a:t>
            </a:r>
            <a:endParaRPr lang="en-US" altLang="zh-CN" sz="1600" b="1" dirty="0">
              <a:effectLst/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DB80170B-635B-79B8-6B08-145F5391354C}"/>
              </a:ext>
            </a:extLst>
          </p:cNvPr>
          <p:cNvSpPr txBox="1">
            <a:spLocks/>
          </p:cNvSpPr>
          <p:nvPr/>
        </p:nvSpPr>
        <p:spPr>
          <a:xfrm>
            <a:off x="3201943" y="3889109"/>
            <a:ext cx="5373345" cy="7246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M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embers: 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Jishen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 Lin, Shuyi Liu, Amane Nakatani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Instructor: Jie Huang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5A4B498-0E92-2F56-6357-4353DEB0E74C}"/>
              </a:ext>
            </a:extLst>
          </p:cNvPr>
          <p:cNvSpPr txBox="1">
            <a:spLocks/>
          </p:cNvSpPr>
          <p:nvPr/>
        </p:nvSpPr>
        <p:spPr>
          <a:xfrm>
            <a:off x="5594555" y="5825407"/>
            <a:ext cx="5968796" cy="7631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School of Computer Science and Technology, Tongji University</a:t>
            </a: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2025 / 4 /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 </a:t>
            </a:r>
            <a:r>
              <a:rPr lang="en-US" altLang="zh-CN" sz="16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21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2D572-9BD2-86AD-3CAA-6D92FEB24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5A202D-3AFA-DCC3-8C88-22C1BE0179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2562" y="1970497"/>
            <a:ext cx="8984756" cy="1204637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effectLst/>
                <a:latin typeface="+mj-lt"/>
                <a:ea typeface="微软雅黑" panose="020B0503020204020204" pitchFamily="34" charset="-122"/>
              </a:rPr>
              <a:t>Intelligent Curtain Wall System Architecture, Operation</a:t>
            </a:r>
            <a:br>
              <a:rPr lang="en-US" altLang="zh-CN" sz="2400" b="1" dirty="0">
                <a:effectLst/>
                <a:latin typeface="+mj-lt"/>
                <a:ea typeface="微软雅黑" panose="020B0503020204020204" pitchFamily="34" charset="-122"/>
              </a:rPr>
            </a:br>
            <a:r>
              <a:rPr lang="en-US" altLang="zh-CN" sz="2400" b="1" dirty="0">
                <a:effectLst/>
                <a:latin typeface="+mj-lt"/>
                <a:ea typeface="微软雅黑" panose="020B0503020204020204" pitchFamily="34" charset="-122"/>
              </a:rPr>
              <a:t>and Maintenance, and Dataset Management Platform</a:t>
            </a:r>
            <a:endParaRPr lang="en-US" altLang="zh-CN" sz="1600" b="1" dirty="0">
              <a:effectLst/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1716A51-5D7F-10D2-8914-E688B6DAA367}"/>
              </a:ext>
            </a:extLst>
          </p:cNvPr>
          <p:cNvSpPr txBox="1">
            <a:spLocks/>
          </p:cNvSpPr>
          <p:nvPr/>
        </p:nvSpPr>
        <p:spPr>
          <a:xfrm>
            <a:off x="3201943" y="3889109"/>
            <a:ext cx="5373345" cy="72460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M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embers: </a:t>
            </a: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Jishen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 Lin, Shuyi Liu, Amane Nakatani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Instructor: Jie Huang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E021735-52A5-4F75-5EB4-BE02E1CBBD0B}"/>
              </a:ext>
            </a:extLst>
          </p:cNvPr>
          <p:cNvSpPr txBox="1">
            <a:spLocks/>
          </p:cNvSpPr>
          <p:nvPr/>
        </p:nvSpPr>
        <p:spPr>
          <a:xfrm>
            <a:off x="5594555" y="5825407"/>
            <a:ext cx="5968796" cy="7631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School of Computer Science and Technology, Tongji University</a:t>
            </a: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2025 / 4 /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 </a:t>
            </a:r>
            <a:r>
              <a:rPr lang="en-US" altLang="zh-CN" sz="1600" dirty="0">
                <a:solidFill>
                  <a:prstClr val="black"/>
                </a:solidFill>
                <a:latin typeface="微软雅黑"/>
                <a:ea typeface="微软雅黑" panose="020B0503020204020204" pitchFamily="34" charset="-122"/>
              </a:rPr>
              <a:t>21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EE16ADFF-40A3-A0F7-FE81-B0FB877BD999}"/>
              </a:ext>
            </a:extLst>
          </p:cNvPr>
          <p:cNvSpPr txBox="1">
            <a:spLocks/>
          </p:cNvSpPr>
          <p:nvPr/>
        </p:nvSpPr>
        <p:spPr>
          <a:xfrm>
            <a:off x="881692" y="1185112"/>
            <a:ext cx="2366551" cy="7853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LnTx/>
                <a:uFillTx/>
                <a:latin typeface="微软雅黑"/>
                <a:ea typeface="微软雅黑" panose="020B0503020204020204" pitchFamily="34" charset="-122"/>
                <a:cs typeface="+mj-cs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126991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3"/>
          <p:cNvSpPr txBox="1"/>
          <p:nvPr/>
        </p:nvSpPr>
        <p:spPr>
          <a:xfrm>
            <a:off x="1290158" y="2992879"/>
            <a:ext cx="2717843" cy="73200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ea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j-cs"/>
              </a:rPr>
              <a:t>Contents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+mj-cs"/>
            </a:endParaRPr>
          </a:p>
        </p:txBody>
      </p:sp>
      <p:cxnSp>
        <p:nvCxnSpPr>
          <p:cNvPr id="23" name="直接连接符 22"/>
          <p:cNvCxnSpPr>
            <a:cxnSpLocks/>
          </p:cNvCxnSpPr>
          <p:nvPr/>
        </p:nvCxnSpPr>
        <p:spPr>
          <a:xfrm>
            <a:off x="4301392" y="830232"/>
            <a:ext cx="0" cy="512023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/>
        </p:nvGrpSpPr>
        <p:grpSpPr>
          <a:xfrm>
            <a:off x="718002" y="2464481"/>
            <a:ext cx="1973435" cy="1831294"/>
            <a:chOff x="3499700" y="3154849"/>
            <a:chExt cx="1107440" cy="838200"/>
          </a:xfrm>
        </p:grpSpPr>
        <p:cxnSp>
          <p:nvCxnSpPr>
            <p:cNvPr id="45" name="直接连接符 44"/>
            <p:cNvCxnSpPr/>
            <p:nvPr/>
          </p:nvCxnSpPr>
          <p:spPr>
            <a:xfrm>
              <a:off x="3499700" y="3154849"/>
              <a:ext cx="1107440" cy="0"/>
            </a:xfrm>
            <a:prstGeom prst="line">
              <a:avLst/>
            </a:prstGeom>
            <a:ln w="41275" cap="rnd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3711367" y="3992574"/>
              <a:ext cx="895773" cy="475"/>
            </a:xfrm>
            <a:prstGeom prst="line">
              <a:avLst/>
            </a:prstGeom>
            <a:ln w="41275" cap="rnd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3711367" y="3154849"/>
              <a:ext cx="0" cy="837725"/>
            </a:xfrm>
            <a:prstGeom prst="line">
              <a:avLst/>
            </a:prstGeom>
            <a:ln w="41275" cap="rnd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4607140" y="3154849"/>
              <a:ext cx="0" cy="130218"/>
            </a:xfrm>
            <a:prstGeom prst="line">
              <a:avLst/>
            </a:prstGeom>
            <a:ln w="41275" cap="rnd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4607140" y="3862356"/>
              <a:ext cx="0" cy="130218"/>
            </a:xfrm>
            <a:prstGeom prst="line">
              <a:avLst/>
            </a:prstGeom>
            <a:ln w="41275" cap="rnd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E73EFFC-0B09-FA91-313E-706EE85E4A21}"/>
              </a:ext>
            </a:extLst>
          </p:cNvPr>
          <p:cNvGrpSpPr/>
          <p:nvPr/>
        </p:nvGrpSpPr>
        <p:grpSpPr>
          <a:xfrm>
            <a:off x="4939356" y="1439832"/>
            <a:ext cx="5976522" cy="646332"/>
            <a:chOff x="5085129" y="915957"/>
            <a:chExt cx="5976522" cy="646332"/>
          </a:xfrm>
        </p:grpSpPr>
        <p:sp>
          <p:nvSpPr>
            <p:cNvPr id="6" name="椭圆 5"/>
            <p:cNvSpPr/>
            <p:nvPr/>
          </p:nvSpPr>
          <p:spPr>
            <a:xfrm>
              <a:off x="5085129" y="915957"/>
              <a:ext cx="646332" cy="64633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866085" y="983219"/>
              <a:ext cx="5195566" cy="5118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Project Planning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43010AF-DD4A-98DE-70CE-AB61557C92DE}"/>
              </a:ext>
            </a:extLst>
          </p:cNvPr>
          <p:cNvGrpSpPr/>
          <p:nvPr/>
        </p:nvGrpSpPr>
        <p:grpSpPr>
          <a:xfrm>
            <a:off x="4939356" y="3056443"/>
            <a:ext cx="6353451" cy="646332"/>
            <a:chOff x="5085129" y="2020857"/>
            <a:chExt cx="6353451" cy="646332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92C2460F-1A6D-B506-B1DA-3A572558FC74}"/>
                </a:ext>
              </a:extLst>
            </p:cNvPr>
            <p:cNvSpPr/>
            <p:nvPr/>
          </p:nvSpPr>
          <p:spPr>
            <a:xfrm>
              <a:off x="5085129" y="2020857"/>
              <a:ext cx="646332" cy="64633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57D35C7-312D-214B-D248-296BE6A5F9A9}"/>
                </a:ext>
              </a:extLst>
            </p:cNvPr>
            <p:cNvSpPr txBox="1"/>
            <p:nvPr/>
          </p:nvSpPr>
          <p:spPr>
            <a:xfrm>
              <a:off x="5866085" y="2098857"/>
              <a:ext cx="5572495" cy="5118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206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Project Execution and Monitoring</a:t>
              </a:r>
            </a:p>
          </p:txBody>
        </p:sp>
      </p:grpSp>
      <p:sp>
        <p:nvSpPr>
          <p:cNvPr id="12" name="椭圆 11">
            <a:extLst>
              <a:ext uri="{FF2B5EF4-FFF2-40B4-BE49-F238E27FC236}">
                <a16:creationId xmlns:a16="http://schemas.microsoft.com/office/drawing/2014/main" id="{2351CEEC-EF15-8BC6-9603-28B1C4D310E8}"/>
              </a:ext>
            </a:extLst>
          </p:cNvPr>
          <p:cNvSpPr/>
          <p:nvPr/>
        </p:nvSpPr>
        <p:spPr>
          <a:xfrm>
            <a:off x="4939356" y="4620679"/>
            <a:ext cx="646332" cy="64633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3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F48367A-9576-ACDE-2019-6F8B58084758}"/>
              </a:ext>
            </a:extLst>
          </p:cNvPr>
          <p:cNvSpPr txBox="1"/>
          <p:nvPr/>
        </p:nvSpPr>
        <p:spPr>
          <a:xfrm>
            <a:off x="5720312" y="4457109"/>
            <a:ext cx="5195566" cy="973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Risk Management &amp; </a:t>
            </a:r>
          </a:p>
          <a:p>
            <a:pPr>
              <a:lnSpc>
                <a:spcPct val="125000"/>
              </a:lnSpc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Future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227114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143001" y="2644169"/>
            <a:ext cx="20355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01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8548" y="2127445"/>
            <a:ext cx="2992938" cy="260310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C0F3560-64A9-44FD-B6C0-5070F2622EA8}"/>
              </a:ext>
            </a:extLst>
          </p:cNvPr>
          <p:cNvSpPr txBox="1"/>
          <p:nvPr/>
        </p:nvSpPr>
        <p:spPr>
          <a:xfrm>
            <a:off x="4427527" y="2932522"/>
            <a:ext cx="7764473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Project P</a:t>
            </a:r>
            <a:r>
              <a:rPr lang="en-US" altLang="zh-CN" sz="3200" b="1" dirty="0" err="1">
                <a:solidFill>
                  <a:srgbClr val="002060"/>
                </a:solidFill>
                <a:latin typeface="微软雅黑"/>
                <a:ea typeface="微软雅黑"/>
              </a:rPr>
              <a:t>lanning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3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66751" y="409576"/>
            <a:ext cx="10858498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kumimoji="0" lang="en-US" altLang="zh-CN" sz="2800" b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Project Planning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6E53D553-D14A-9510-29DC-0BD871A344F7}"/>
              </a:ext>
            </a:extLst>
          </p:cNvPr>
          <p:cNvSpPr/>
          <p:nvPr/>
        </p:nvSpPr>
        <p:spPr>
          <a:xfrm>
            <a:off x="10215563" y="552451"/>
            <a:ext cx="361950" cy="36195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2877A471-42AB-DC68-B092-54364D1165E9}"/>
              </a:ext>
            </a:extLst>
          </p:cNvPr>
          <p:cNvSpPr/>
          <p:nvPr/>
        </p:nvSpPr>
        <p:spPr>
          <a:xfrm>
            <a:off x="10689431" y="552451"/>
            <a:ext cx="361950" cy="361950"/>
          </a:xfrm>
          <a:prstGeom prst="ellipse">
            <a:avLst/>
          </a:prstGeom>
          <a:noFill/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7E09F7AF-EEF0-EBEE-ED1E-474E69E23ED3}"/>
              </a:ext>
            </a:extLst>
          </p:cNvPr>
          <p:cNvSpPr/>
          <p:nvPr/>
        </p:nvSpPr>
        <p:spPr>
          <a:xfrm>
            <a:off x="11163299" y="552451"/>
            <a:ext cx="361950" cy="361950"/>
          </a:xfrm>
          <a:prstGeom prst="ellipse">
            <a:avLst/>
          </a:prstGeom>
          <a:noFill/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DFC81AB-BD97-435B-4057-26B6F33D2F3B}"/>
              </a:ext>
            </a:extLst>
          </p:cNvPr>
          <p:cNvSpPr txBox="1"/>
          <p:nvPr/>
        </p:nvSpPr>
        <p:spPr>
          <a:xfrm>
            <a:off x="666751" y="1300512"/>
            <a:ext cx="6704205" cy="5029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Building a smart curtain wall back-end system based on cloud storage and containerization.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Enable efficient dataset uploading, downloading, and access management.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Implement CI/CD pipelines for automated deployment and maintenance.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Provide data encryption, access control, and automated backup.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Design a scalable architecture to support large-scale data processing.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Optimize resource allocation to enhance system performance and stability.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E0257FE-64BF-C3D5-44C4-9A952507DC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1395" y="1200151"/>
            <a:ext cx="3773854" cy="545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53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143001" y="2644169"/>
            <a:ext cx="20355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02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548" y="2127445"/>
            <a:ext cx="2992938" cy="260310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E0A7E8-E9DE-1B42-34D6-52F464384F95}"/>
              </a:ext>
            </a:extLst>
          </p:cNvPr>
          <p:cNvSpPr txBox="1"/>
          <p:nvPr/>
        </p:nvSpPr>
        <p:spPr>
          <a:xfrm>
            <a:off x="4427527" y="2932522"/>
            <a:ext cx="7764473" cy="743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Project Execution and Monitoring</a:t>
            </a:r>
          </a:p>
        </p:txBody>
      </p:sp>
    </p:spTree>
    <p:extLst>
      <p:ext uri="{BB962C8B-B14F-4D97-AF65-F5344CB8AC3E}">
        <p14:creationId xmlns:p14="http://schemas.microsoft.com/office/powerpoint/2010/main" val="2927716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017CE-C6F8-28F4-F44B-FC9C6EE89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3">
            <a:extLst>
              <a:ext uri="{FF2B5EF4-FFF2-40B4-BE49-F238E27FC236}">
                <a16:creationId xmlns:a16="http://schemas.microsoft.com/office/drawing/2014/main" id="{79F89817-3C53-DF55-DCCC-D484EBDCAC46}"/>
              </a:ext>
            </a:extLst>
          </p:cNvPr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66751" y="409576"/>
            <a:ext cx="10858498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kumimoji="0" lang="en-US" altLang="zh-CN" sz="2800" b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Project Execution and Monitoring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5A9FC18-FEE4-CAE6-49EE-11055F6F5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" t="23369" r="1209" b="23154"/>
          <a:stretch/>
        </p:blipFill>
        <p:spPr>
          <a:xfrm>
            <a:off x="0" y="1725736"/>
            <a:ext cx="12191999" cy="3752158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3E1B5F8F-7301-5819-16C2-A75D529BB1E0}"/>
              </a:ext>
            </a:extLst>
          </p:cNvPr>
          <p:cNvSpPr txBox="1"/>
          <p:nvPr/>
        </p:nvSpPr>
        <p:spPr>
          <a:xfrm>
            <a:off x="0" y="5844284"/>
            <a:ext cx="12191999" cy="302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Figure 1: Project Gantt Chart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CF3209E4-362E-96F9-B188-0E7E9E216372}"/>
              </a:ext>
            </a:extLst>
          </p:cNvPr>
          <p:cNvSpPr/>
          <p:nvPr/>
        </p:nvSpPr>
        <p:spPr>
          <a:xfrm>
            <a:off x="10215563" y="552451"/>
            <a:ext cx="361950" cy="361950"/>
          </a:xfrm>
          <a:prstGeom prst="ellipse">
            <a:avLst/>
          </a:prstGeom>
          <a:noFill/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34DE5EB4-3A32-A54D-BA9C-2BC882AA878D}"/>
              </a:ext>
            </a:extLst>
          </p:cNvPr>
          <p:cNvSpPr/>
          <p:nvPr/>
        </p:nvSpPr>
        <p:spPr>
          <a:xfrm>
            <a:off x="10689431" y="552451"/>
            <a:ext cx="361950" cy="36195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1CAEB13A-E5C7-D82F-66BD-EE42EFFDB48C}"/>
              </a:ext>
            </a:extLst>
          </p:cNvPr>
          <p:cNvSpPr/>
          <p:nvPr/>
        </p:nvSpPr>
        <p:spPr>
          <a:xfrm>
            <a:off x="11163299" y="552451"/>
            <a:ext cx="361950" cy="361950"/>
          </a:xfrm>
          <a:prstGeom prst="ellipse">
            <a:avLst/>
          </a:prstGeom>
          <a:noFill/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852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>
            <a:extLst>
              <a:ext uri="{FF2B5EF4-FFF2-40B4-BE49-F238E27FC236}">
                <a16:creationId xmlns:a16="http://schemas.microsoft.com/office/drawing/2014/main" id="{B29F4519-7F44-FF13-37D3-4ECBF0939ACE}"/>
              </a:ext>
            </a:extLst>
          </p:cNvPr>
          <p:cNvSpPr/>
          <p:nvPr/>
        </p:nvSpPr>
        <p:spPr>
          <a:xfrm>
            <a:off x="10215563" y="552451"/>
            <a:ext cx="361950" cy="361950"/>
          </a:xfrm>
          <a:prstGeom prst="ellipse">
            <a:avLst/>
          </a:prstGeom>
          <a:noFill/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E937274-053F-ABCF-45B9-61EC35D083DC}"/>
              </a:ext>
            </a:extLst>
          </p:cNvPr>
          <p:cNvSpPr/>
          <p:nvPr/>
        </p:nvSpPr>
        <p:spPr>
          <a:xfrm>
            <a:off x="10689431" y="552451"/>
            <a:ext cx="361950" cy="36195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28C22ED-762C-35C0-3D5A-118E78466FE7}"/>
              </a:ext>
            </a:extLst>
          </p:cNvPr>
          <p:cNvSpPr/>
          <p:nvPr/>
        </p:nvSpPr>
        <p:spPr>
          <a:xfrm>
            <a:off x="11163299" y="552451"/>
            <a:ext cx="361950" cy="361950"/>
          </a:xfrm>
          <a:prstGeom prst="ellipse">
            <a:avLst/>
          </a:prstGeom>
          <a:noFill/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01CCAC0-D449-10BA-A403-100B8E3A6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13530"/>
            <a:ext cx="12192000" cy="316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B52FF61-D62B-D0BF-CDD2-6F6C0DAC6AE6}"/>
              </a:ext>
            </a:extLst>
          </p:cNvPr>
          <p:cNvSpPr txBox="1"/>
          <p:nvPr/>
        </p:nvSpPr>
        <p:spPr>
          <a:xfrm>
            <a:off x="0" y="5641528"/>
            <a:ext cx="12192000" cy="302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Figure 2: Project Critical Path Map</a:t>
            </a:r>
          </a:p>
        </p:txBody>
      </p:sp>
      <p:sp>
        <p:nvSpPr>
          <p:cNvPr id="2" name="标题 3">
            <a:extLst>
              <a:ext uri="{FF2B5EF4-FFF2-40B4-BE49-F238E27FC236}">
                <a16:creationId xmlns:a16="http://schemas.microsoft.com/office/drawing/2014/main" id="{8346A514-64A8-60CD-7E99-F3F8BF61726E}"/>
              </a:ext>
            </a:extLst>
          </p:cNvPr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66751" y="409576"/>
            <a:ext cx="10858498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kumimoji="0" lang="en-US" altLang="zh-CN" sz="2800" b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Project Execution and Monitoring</a:t>
            </a:r>
          </a:p>
        </p:txBody>
      </p:sp>
    </p:spTree>
    <p:extLst>
      <p:ext uri="{BB962C8B-B14F-4D97-AF65-F5344CB8AC3E}">
        <p14:creationId xmlns:p14="http://schemas.microsoft.com/office/powerpoint/2010/main" val="3582987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143001" y="2644169"/>
            <a:ext cx="20355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03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8548" y="2127445"/>
            <a:ext cx="2992938" cy="260310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8E0A7E8-E9DE-1B42-34D6-52F464384F95}"/>
              </a:ext>
            </a:extLst>
          </p:cNvPr>
          <p:cNvSpPr txBox="1"/>
          <p:nvPr/>
        </p:nvSpPr>
        <p:spPr>
          <a:xfrm>
            <a:off x="4427527" y="2768278"/>
            <a:ext cx="7764473" cy="1267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dirty="0">
                <a:solidFill>
                  <a:schemeClr val="accent1">
                    <a:lumMod val="50000"/>
                  </a:schemeClr>
                </a:solidFill>
              </a:rPr>
              <a:t>Risk Management &amp; </a:t>
            </a:r>
          </a:p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b="1" dirty="0">
                <a:solidFill>
                  <a:schemeClr val="accent1">
                    <a:lumMod val="50000"/>
                  </a:schemeClr>
                </a:solidFill>
              </a:rPr>
              <a:t>Future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481786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id="{240D0F08-3B47-4F34-9C25-0F6E199FEC9F}"/>
              </a:ext>
            </a:extLst>
          </p:cNvPr>
          <p:cNvSpPr/>
          <p:nvPr/>
        </p:nvSpPr>
        <p:spPr>
          <a:xfrm>
            <a:off x="10215563" y="552451"/>
            <a:ext cx="361950" cy="361950"/>
          </a:xfrm>
          <a:prstGeom prst="ellipse">
            <a:avLst/>
          </a:prstGeom>
          <a:noFill/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A995A94B-20F2-4221-94E1-6F0D087A410D}"/>
              </a:ext>
            </a:extLst>
          </p:cNvPr>
          <p:cNvSpPr/>
          <p:nvPr/>
        </p:nvSpPr>
        <p:spPr>
          <a:xfrm>
            <a:off x="10689431" y="552451"/>
            <a:ext cx="361950" cy="361950"/>
          </a:xfrm>
          <a:prstGeom prst="ellipse">
            <a:avLst/>
          </a:prstGeom>
          <a:noFill/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AD88044-C7CC-44B1-9EA4-ED9A8B9CC57B}"/>
              </a:ext>
            </a:extLst>
          </p:cNvPr>
          <p:cNvSpPr/>
          <p:nvPr/>
        </p:nvSpPr>
        <p:spPr>
          <a:xfrm>
            <a:off x="11163299" y="552451"/>
            <a:ext cx="361950" cy="36195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 cap="flat" cmpd="sng" algn="ctr">
            <a:solidFill>
              <a:srgbClr val="2E75B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E133CCA-C2B5-446F-9078-A03824D1B501}"/>
              </a:ext>
            </a:extLst>
          </p:cNvPr>
          <p:cNvSpPr txBox="1"/>
          <p:nvPr/>
        </p:nvSpPr>
        <p:spPr>
          <a:xfrm>
            <a:off x="666753" y="1893596"/>
            <a:ext cx="10858496" cy="1526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During performance and stress testing, the production environment configuration may be insufficient. If necessary, consider upgrading server specifications.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System integration, deployment, and delivery may face resource shortages due to parallel tasks, requiring proper scheduling.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83373E6-A365-E654-9998-EFE720DA1FF3}"/>
              </a:ext>
            </a:extLst>
          </p:cNvPr>
          <p:cNvSpPr txBox="1"/>
          <p:nvPr/>
        </p:nvSpPr>
        <p:spPr>
          <a:xfrm>
            <a:off x="666751" y="1369593"/>
            <a:ext cx="6096000" cy="511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/>
              <a:t>3.1 Risk Management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B3F0134-8087-0590-F11C-502131166AC2}"/>
              </a:ext>
            </a:extLst>
          </p:cNvPr>
          <p:cNvSpPr txBox="1"/>
          <p:nvPr/>
        </p:nvSpPr>
        <p:spPr>
          <a:xfrm>
            <a:off x="666753" y="4256103"/>
            <a:ext cx="10858496" cy="1895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Coordinate with the testing team to fix system-related bugs.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Conduct performance testing on the backend system to ensure high performance, high availability, and high load capacity.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Collaborate with all subsystem teams to complete the integrated deployment and delivery of the project.</a:t>
            </a:r>
          </a:p>
          <a:p>
            <a:pPr marL="342900" marR="0" lvl="0" indent="-34290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Revise the SRS (Software Requirements Specification) and SDS (System Design Specification) documents.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92D166C-E1D4-7FA4-2952-695EB437922D}"/>
              </a:ext>
            </a:extLst>
          </p:cNvPr>
          <p:cNvSpPr txBox="1"/>
          <p:nvPr/>
        </p:nvSpPr>
        <p:spPr>
          <a:xfrm>
            <a:off x="666751" y="3744296"/>
            <a:ext cx="6096000" cy="511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b="1" dirty="0"/>
              <a:t>3.2 Future Improvements</a:t>
            </a:r>
          </a:p>
        </p:txBody>
      </p:sp>
      <p:sp>
        <p:nvSpPr>
          <p:cNvPr id="2" name="标题 3">
            <a:extLst>
              <a:ext uri="{FF2B5EF4-FFF2-40B4-BE49-F238E27FC236}">
                <a16:creationId xmlns:a16="http://schemas.microsoft.com/office/drawing/2014/main" id="{DB11E0C8-E84C-52FF-0BA7-12EDB6A21E04}"/>
              </a:ext>
            </a:extLst>
          </p:cNvPr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66751" y="409576"/>
            <a:ext cx="10858498" cy="647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kumimoji="0" lang="en-US" altLang="zh-CN" sz="2800" b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Risk Management &amp; Future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183508524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ont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327</Words>
  <Application>Microsoft Macintosh PowerPoint</Application>
  <PresentationFormat>宽屏</PresentationFormat>
  <Paragraphs>50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PingFang SC</vt:lpstr>
      <vt:lpstr>微软雅黑</vt:lpstr>
      <vt:lpstr>Arial</vt:lpstr>
      <vt:lpstr>等线</vt:lpstr>
      <vt:lpstr>1_Office 主题​​</vt:lpstr>
      <vt:lpstr>Intelligent Curtain Wall System Architecture, Operation and Maintenance, and Dataset Management Platform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Intelligent Curtain Wall System Architecture, Operation and Maintenance, and Dataset Management Platform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三维图像传感器信号增强网络的轻量化方法 Lightweight Method for 3D Image Sensor Signal Enhancement Network</dc:title>
  <dc:creator>Minmus Lin</dc:creator>
  <cp:lastModifiedBy>HC1241</cp:lastModifiedBy>
  <cp:revision>25</cp:revision>
  <dcterms:created xsi:type="dcterms:W3CDTF">2024-04-26T08:38:38Z</dcterms:created>
  <dcterms:modified xsi:type="dcterms:W3CDTF">2025-05-16T04:09:42Z</dcterms:modified>
</cp:coreProperties>
</file>

<file path=docProps/thumbnail.jpeg>
</file>